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A8E16-4F65-B129-FBD7-A27CCC7AA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Donative Space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2407D3-D180-BB18-3A33-A9083A79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Projeto Desenvolvimento de Software</a:t>
            </a:r>
          </a:p>
        </p:txBody>
      </p:sp>
      <p:pic>
        <p:nvPicPr>
          <p:cNvPr id="5" name="image1.jpeg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BA7FF236-9767-88B4-A7AD-C39445EBB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1230"/>
            <a:ext cx="4299585" cy="8267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C757E67-7500-9F31-2CD7-CA4C0EFDC608}"/>
              </a:ext>
            </a:extLst>
          </p:cNvPr>
          <p:cNvSpPr txBox="1"/>
          <p:nvPr/>
        </p:nvSpPr>
        <p:spPr>
          <a:xfrm>
            <a:off x="5240547" y="6031230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Alano Baptista</a:t>
            </a:r>
          </a:p>
          <a:p>
            <a:r>
              <a:rPr lang="pt-PT" dirty="0" err="1"/>
              <a:t>Luquenia</a:t>
            </a:r>
            <a:r>
              <a:rPr lang="pt-PT" dirty="0"/>
              <a:t> Galiano</a:t>
            </a:r>
          </a:p>
        </p:txBody>
      </p:sp>
    </p:spTree>
    <p:extLst>
      <p:ext uri="{BB962C8B-B14F-4D97-AF65-F5344CB8AC3E}">
        <p14:creationId xmlns:p14="http://schemas.microsoft.com/office/powerpoint/2010/main" val="218576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7" name="Top Left">
            <a:extLst>
              <a:ext uri="{FF2B5EF4-FFF2-40B4-BE49-F238E27FC236}">
                <a16:creationId xmlns:a16="http://schemas.microsoft.com/office/drawing/2014/main" id="{7092E392-4FB7-4E2D-928D-EFC63D148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B57026F-1936-4B50-9E5F-0037B748B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1C2FEB5-C2DC-4FDF-9FE5-407608D6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B00B9B-BAB1-4074-A3AF-13B08F4E0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B6DF209-B3F7-4699-802B-4BE21113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5FFE10-7D64-45F0-B227-92979752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395C91B-6EED-4F5B-8873-5E0AA757F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8D099A-D8DD-4FBA-AF53-928CE633C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F857259-D6C4-41F7-82DC-37816E8AD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9639A5-7F9D-54BA-6CBD-BF30D09C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49" y="1663873"/>
            <a:ext cx="6016207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 que e o Donative Space?</a:t>
            </a:r>
          </a:p>
        </p:txBody>
      </p:sp>
      <p:pic>
        <p:nvPicPr>
          <p:cNvPr id="5" name="Marcador de Posição de Conteúdo 4" descr="Uma imagem com coração, Dia dos namorados, criatividade, design&#10;&#10;Descrição gerada automaticamente">
            <a:extLst>
              <a:ext uri="{FF2B5EF4-FFF2-40B4-BE49-F238E27FC236}">
                <a16:creationId xmlns:a16="http://schemas.microsoft.com/office/drawing/2014/main" id="{3BD37058-CE44-60BE-70FC-846A52C8E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7038177" y="1183712"/>
            <a:ext cx="4182690" cy="4182690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77" name="Bottom Right">
            <a:extLst>
              <a:ext uri="{FF2B5EF4-FFF2-40B4-BE49-F238E27FC236}">
                <a16:creationId xmlns:a16="http://schemas.microsoft.com/office/drawing/2014/main" id="{A7C60A7A-4212-46AC-80A2-DE231DD3D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EDA875D-6B8A-4B32-89EB-F4CD6D1F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79" name="Graphic 157">
              <a:extLst>
                <a:ext uri="{FF2B5EF4-FFF2-40B4-BE49-F238E27FC236}">
                  <a16:creationId xmlns:a16="http://schemas.microsoft.com/office/drawing/2014/main" id="{AA7D7CCE-E90B-483E-AFF7-CF95CABC9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7F2D919-84B6-4EC4-87F5-BDFF145BB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5C8244C-685B-42CF-B028-C7ADE067C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20B7EF-9249-4974-A978-AAD55C81B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5BD8B59-E1C0-4320-BFC1-66D139E80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983471C-A7FE-4ED8-BE9B-601CEC61E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8B842F2-803D-4F74-BBF6-6965BC0FD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4ECDF1E-AE5F-46C4-A134-C28C6D6B7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0E491A0-7D49-4A1F-B2DB-C94F56329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9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15507" y="3369564"/>
            <a:ext cx="118872" cy="118872"/>
            <a:chOff x="1175347" y="3733800"/>
            <a:chExt cx="118872" cy="1188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9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ED101B41-AC74-41E8-B659-534680A63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99112AE-565B-4F36-869A-6CA38DB4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7348608-0801-437E-90C2-747259E9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55AC85-8920-49E7-A166-4B875F639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399F655-08EC-4F0F-92C1-DF049B322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CAE461F-211A-40B3-A572-690991D7F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ECE3A5C-A069-4659-8306-C345D9FEC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E997893-E78C-4B81-B62D-A2EC89FF2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E9BF673-56C0-4AC3-804F-66BDBF466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1503DE3-089B-2B4D-F27A-A559866F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594" y="763722"/>
            <a:ext cx="5471347" cy="12401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5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nossa</a:t>
            </a:r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pt-PT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missão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DD7D873-0BDE-D1D1-27D7-32BAF2A4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897" y="2859408"/>
            <a:ext cx="5471346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2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Um futuro melhor através da solidariedade</a:t>
            </a: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448E476D-45E3-4FCD-9453-19DE45F37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507D607-360D-4059-9841-2FD23101A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6EB05E8-E37B-497A-8F52-86EFA72F9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Imagem 4" descr="Uma imagem com círculo, Gráficos, captura de ecrã, logótipo&#10;&#10;Descrição gerada automaticamente">
            <a:extLst>
              <a:ext uri="{FF2B5EF4-FFF2-40B4-BE49-F238E27FC236}">
                <a16:creationId xmlns:a16="http://schemas.microsoft.com/office/drawing/2014/main" id="{632E8588-514A-FDE1-A3AF-28F0BA762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55" y="543780"/>
            <a:ext cx="4781280" cy="4781280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90EAE0D4-1FAB-4DD1-80AD-9922AABCB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87934E-3450-45B0-9A00-ECC4FE03B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95FAB598-50D5-430C-A444-CC8E490D9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433B786-DAF3-4B40-B968-9603F2F08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9C07BF2-57A9-44D9-A237-4EE2A95F6A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7A3DC67-ECE5-4E3D-A603-80581D4374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80BD71D-861A-4A82-8A02-9A0DF6479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81795FA-9E5B-4BA0-AF65-E84DC54A2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4E0A25-B94C-45A7-9715-EC7AC6FF6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6BC9196-92B1-45F1-BB0F-B395B0F82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0F10725-9148-4570-8439-58EED6B7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484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C58EB9D6-7434-4DCA-B246-4085B34C6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9CC56D-EEF3-43AD-95AB-476F444BB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0B0581-E0E8-44F2-B576-99CEB101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AD7E4E-8EF9-4E0A-B2DF-600D9F471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858356-CDB0-48EC-AC0D-5C19A5111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18914CD-2D35-4B13-8E14-C87E86330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3A08AC-1B54-4FDA-AAAC-9988D9D3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234B3C-E5D6-448E-ADE8-24BF0764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485D19-C509-488D-8BDB-23BE65F03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95D33F5-9C3A-5AD4-C64D-C911023F3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25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Publico Alvo</a:t>
            </a: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EE033757-BE6B-4CBC-928C-EFBB96AED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C667079-39A2-4DEC-8B60-AD29E17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183B07-0945-47A0-8955-01C03652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Marcador de Posição de Conteúdo 4" descr="Uma imagem com texto, mapa, atlas&#10;&#10;Descrição gerada automaticamente">
            <a:extLst>
              <a:ext uri="{FF2B5EF4-FFF2-40B4-BE49-F238E27FC236}">
                <a16:creationId xmlns:a16="http://schemas.microsoft.com/office/drawing/2014/main" id="{C7E336EC-E5FE-4F09-65E4-DE54F22EE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85" y="533400"/>
            <a:ext cx="3187150" cy="5716862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DAE6C312-51AE-44B6-B77B-FE0F55AB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EE61613-E423-4669-AE57-3609F43DE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A5374C40-E3A6-4DEE-BB4C-4F7284732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F29053-BC9B-4966-8301-2F632480C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3A04DF-718F-428A-8A27-DE40EEF9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9DE0D04-A976-4F99-A729-E73F56B30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3EB298C-7081-4634-9CBC-7BBE8AD7F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784912D-34B6-494D-981A-275C46EB0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506B4B1-047B-4FB3-B1C3-0535F1EE7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FF44BDD-FBAD-4F9C-A75D-90226FA5A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04A653F-5E7F-4DD4-A2E0-C1FE0B58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291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C58EB9D6-7434-4DCA-B246-4085B34C6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79CC56D-EEF3-43AD-95AB-476F444BB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30B0581-E0E8-44F2-B576-99CEB101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BAD7E4E-8EF9-4E0A-B2DF-600D9F471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58356-CDB0-48EC-AC0D-5C19A5111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18914CD-2D35-4B13-8E14-C87E86330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F3A08AC-1B54-4FDA-AAAC-9988D9D3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2234B3C-E5D6-448E-ADE8-24BF0764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485D19-C509-488D-8BDB-23BE65F03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BB086C-B4F5-EA8B-CC2D-1383EAEB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25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Arquitetura 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EE033757-BE6B-4CBC-928C-EFBB96AED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667079-39A2-4DEC-8B60-AD29E17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183B07-0945-47A0-8955-01C03652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Marcador de Posição de Conteúdo 3" descr="Uma imagem com texto, diagrama, captura de ecrã, design&#10;&#10;Descrição gerada automaticamente">
            <a:extLst>
              <a:ext uri="{FF2B5EF4-FFF2-40B4-BE49-F238E27FC236}">
                <a16:creationId xmlns:a16="http://schemas.microsoft.com/office/drawing/2014/main" id="{F2D3D590-FB75-5BAA-D7BC-8257E29BF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1120" y="1107273"/>
            <a:ext cx="4781280" cy="4569115"/>
          </a:xfrm>
          <a:prstGeom prst="rect">
            <a:avLst/>
          </a:prstGeom>
          <a:noFill/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DAE6C312-51AE-44B6-B77B-FE0F55AB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E61613-E423-4669-AE57-3609F43DE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5374C40-E3A6-4DEE-BB4C-4F7284732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CF29053-BC9B-4966-8301-2F632480C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63A04DF-718F-428A-8A27-DE40EEF9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9DE0D04-A976-4F99-A729-E73F56B30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3EB298C-7081-4634-9CBC-7BBE8AD7F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784912D-34B6-494D-981A-275C46EB0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506B4B1-047B-4FB3-B1C3-0535F1EE7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FF44BDD-FBAD-4F9C-A75D-90226FA5A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04A653F-5E7F-4DD4-A2E0-C1FE0B58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24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01FAA-7DD6-EEED-5E79-C6B0EF74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Video</a:t>
            </a:r>
            <a:endParaRPr lang="pt-PT" dirty="0"/>
          </a:p>
        </p:txBody>
      </p:sp>
      <p:pic>
        <p:nvPicPr>
          <p:cNvPr id="4" name="Copia_de_Donative_Space">
            <a:hlinkClick r:id="" action="ppaction://media"/>
            <a:extLst>
              <a:ext uri="{FF2B5EF4-FFF2-40B4-BE49-F238E27FC236}">
                <a16:creationId xmlns:a16="http://schemas.microsoft.com/office/drawing/2014/main" id="{70D006A6-97B0-502D-4426-087C74DA63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6450" y="17748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178257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8" name="Top Left">
            <a:extLst>
              <a:ext uri="{FF2B5EF4-FFF2-40B4-BE49-F238E27FC236}">
                <a16:creationId xmlns:a16="http://schemas.microsoft.com/office/drawing/2014/main" id="{019E22E7-A14F-465E-A704-1E81AFD8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6"/>
            <a:ext cx="4853749" cy="5127923"/>
            <a:chOff x="0" y="-3086"/>
            <a:chExt cx="4853749" cy="512792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110962" y="150592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170994" y="210625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181127" y="220663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211647" y="267756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722281" y="1625540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890D7E4-2E90-4189-AA14-2693B9473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511531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53848D-8416-4C24-A2D1-CB2D5EF4B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511531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5C6ABEA-3701-4591-9F7A-DF96C707B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511531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BABF3D0-6D14-430A-8648-AA359FF6D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450974" y="2432177"/>
              <a:ext cx="2567851" cy="1647045"/>
            </a:xfrm>
            <a:custGeom>
              <a:avLst/>
              <a:gdLst>
                <a:gd name="connsiteX0" fmla="*/ 630083 w 2567851"/>
                <a:gd name="connsiteY0" fmla="*/ 95 h 1647045"/>
                <a:gd name="connsiteX1" fmla="*/ 124686 w 2567851"/>
                <a:gd name="connsiteY1" fmla="*/ 410718 h 1647045"/>
                <a:gd name="connsiteX2" fmla="*/ 26674 w 2567851"/>
                <a:gd name="connsiteY2" fmla="*/ 689991 h 1647045"/>
                <a:gd name="connsiteX3" fmla="*/ 1718 w 2567851"/>
                <a:gd name="connsiteY3" fmla="*/ 974217 h 1647045"/>
                <a:gd name="connsiteX4" fmla="*/ 56582 w 2567851"/>
                <a:gd name="connsiteY4" fmla="*/ 1208627 h 1647045"/>
                <a:gd name="connsiteX5" fmla="*/ 212792 w 2567851"/>
                <a:gd name="connsiteY5" fmla="*/ 1443038 h 1647045"/>
                <a:gd name="connsiteX6" fmla="*/ 385576 w 2567851"/>
                <a:gd name="connsiteY6" fmla="*/ 1590961 h 1647045"/>
                <a:gd name="connsiteX7" fmla="*/ 528451 w 2567851"/>
                <a:gd name="connsiteY7" fmla="*/ 1645825 h 1647045"/>
                <a:gd name="connsiteX8" fmla="*/ 739430 w 2567851"/>
                <a:gd name="connsiteY8" fmla="*/ 1604296 h 1647045"/>
                <a:gd name="connsiteX9" fmla="*/ 1023560 w 2567851"/>
                <a:gd name="connsiteY9" fmla="*/ 1517809 h 1647045"/>
                <a:gd name="connsiteX10" fmla="*/ 1384082 w 2567851"/>
                <a:gd name="connsiteY10" fmla="*/ 1394841 h 1647045"/>
                <a:gd name="connsiteX11" fmla="*/ 1872619 w 2567851"/>
                <a:gd name="connsiteY11" fmla="*/ 1318355 h 1647045"/>
                <a:gd name="connsiteX12" fmla="*/ 2169989 w 2567851"/>
                <a:gd name="connsiteY12" fmla="*/ 1359884 h 1647045"/>
                <a:gd name="connsiteX13" fmla="*/ 2331152 w 2567851"/>
                <a:gd name="connsiteY13" fmla="*/ 1359884 h 1647045"/>
                <a:gd name="connsiteX14" fmla="*/ 2500602 w 2567851"/>
                <a:gd name="connsiteY14" fmla="*/ 1351598 h 1647045"/>
                <a:gd name="connsiteX15" fmla="*/ 2557085 w 2567851"/>
                <a:gd name="connsiteY15" fmla="*/ 1316641 h 1647045"/>
                <a:gd name="connsiteX16" fmla="*/ 2533844 w 2567851"/>
                <a:gd name="connsiteY16" fmla="*/ 1195292 h 1647045"/>
                <a:gd name="connsiteX17" fmla="*/ 2312864 w 2567851"/>
                <a:gd name="connsiteY17" fmla="*/ 1005745 h 1647045"/>
                <a:gd name="connsiteX18" fmla="*/ 1980537 w 2567851"/>
                <a:gd name="connsiteY18" fmla="*/ 763048 h 1647045"/>
                <a:gd name="connsiteX19" fmla="*/ 1706408 w 2567851"/>
                <a:gd name="connsiteY19" fmla="*/ 548640 h 1647045"/>
                <a:gd name="connsiteX20" fmla="*/ 1422372 w 2567851"/>
                <a:gd name="connsiteY20" fmla="*/ 328803 h 1647045"/>
                <a:gd name="connsiteX21" fmla="*/ 960695 w 2567851"/>
                <a:gd name="connsiteY21" fmla="*/ 0 h 164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7851" h="1647045">
                  <a:moveTo>
                    <a:pt x="630083" y="95"/>
                  </a:moveTo>
                  <a:cubicBezTo>
                    <a:pt x="431201" y="60008"/>
                    <a:pt x="185837" y="291751"/>
                    <a:pt x="124686" y="410718"/>
                  </a:cubicBezTo>
                  <a:cubicBezTo>
                    <a:pt x="79442" y="498920"/>
                    <a:pt x="47438" y="593027"/>
                    <a:pt x="26674" y="689991"/>
                  </a:cubicBezTo>
                  <a:cubicBezTo>
                    <a:pt x="6576" y="783431"/>
                    <a:pt x="-4473" y="878967"/>
                    <a:pt x="1718" y="974217"/>
                  </a:cubicBezTo>
                  <a:cubicBezTo>
                    <a:pt x="7052" y="1054894"/>
                    <a:pt x="24674" y="1134332"/>
                    <a:pt x="56582" y="1208627"/>
                  </a:cubicBezTo>
                  <a:cubicBezTo>
                    <a:pt x="93825" y="1295495"/>
                    <a:pt x="148975" y="1373219"/>
                    <a:pt x="212792" y="1443038"/>
                  </a:cubicBezTo>
                  <a:cubicBezTo>
                    <a:pt x="264227" y="1499330"/>
                    <a:pt x="320996" y="1550575"/>
                    <a:pt x="385576" y="1590961"/>
                  </a:cubicBezTo>
                  <a:cubicBezTo>
                    <a:pt x="429486" y="1618393"/>
                    <a:pt x="477111" y="1640681"/>
                    <a:pt x="528451" y="1645825"/>
                  </a:cubicBezTo>
                  <a:cubicBezTo>
                    <a:pt x="600460" y="1653064"/>
                    <a:pt x="670278" y="1626680"/>
                    <a:pt x="739430" y="1604296"/>
                  </a:cubicBezTo>
                  <a:cubicBezTo>
                    <a:pt x="833632" y="1573721"/>
                    <a:pt x="929453" y="1548479"/>
                    <a:pt x="1023560" y="1517809"/>
                  </a:cubicBezTo>
                  <a:cubicBezTo>
                    <a:pt x="1144337" y="1478471"/>
                    <a:pt x="1262924" y="1432846"/>
                    <a:pt x="1384082" y="1394841"/>
                  </a:cubicBezTo>
                  <a:cubicBezTo>
                    <a:pt x="1542959" y="1345025"/>
                    <a:pt x="1707074" y="1305497"/>
                    <a:pt x="1872619" y="1318355"/>
                  </a:cubicBezTo>
                  <a:cubicBezTo>
                    <a:pt x="1972536" y="1326071"/>
                    <a:pt x="2070072" y="1353312"/>
                    <a:pt x="2169989" y="1359884"/>
                  </a:cubicBezTo>
                  <a:cubicBezTo>
                    <a:pt x="2223615" y="1363409"/>
                    <a:pt x="2277431" y="1359503"/>
                    <a:pt x="2331152" y="1359884"/>
                  </a:cubicBezTo>
                  <a:cubicBezTo>
                    <a:pt x="2388112" y="1360265"/>
                    <a:pt x="2445738" y="1366076"/>
                    <a:pt x="2500602" y="1351598"/>
                  </a:cubicBezTo>
                  <a:cubicBezTo>
                    <a:pt x="2522986" y="1345692"/>
                    <a:pt x="2544322" y="1335691"/>
                    <a:pt x="2557085" y="1316641"/>
                  </a:cubicBezTo>
                  <a:cubicBezTo>
                    <a:pt x="2581850" y="1279874"/>
                    <a:pt x="2559562" y="1233202"/>
                    <a:pt x="2533844" y="1195292"/>
                  </a:cubicBezTo>
                  <a:cubicBezTo>
                    <a:pt x="2478790" y="1114330"/>
                    <a:pt x="2394208" y="1060990"/>
                    <a:pt x="2312864" y="1005745"/>
                  </a:cubicBezTo>
                  <a:cubicBezTo>
                    <a:pt x="2199326" y="928688"/>
                    <a:pt x="2089027" y="847058"/>
                    <a:pt x="1980537" y="763048"/>
                  </a:cubicBezTo>
                  <a:cubicBezTo>
                    <a:pt x="1888811" y="691991"/>
                    <a:pt x="1796514" y="621697"/>
                    <a:pt x="1706408" y="548640"/>
                  </a:cubicBezTo>
                  <a:cubicBezTo>
                    <a:pt x="1554865" y="425672"/>
                    <a:pt x="1572105" y="453866"/>
                    <a:pt x="1422372" y="328803"/>
                  </a:cubicBezTo>
                  <a:cubicBezTo>
                    <a:pt x="1381224" y="294418"/>
                    <a:pt x="1009749" y="21146"/>
                    <a:pt x="96069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04F5C9-F7C6-4B5D-AA5A-252D9DDBA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205503" y="1886195"/>
              <a:ext cx="1676495" cy="1223010"/>
            </a:xfrm>
            <a:custGeom>
              <a:avLst/>
              <a:gdLst>
                <a:gd name="connsiteX0" fmla="*/ 1676495 w 1676495"/>
                <a:gd name="connsiteY0" fmla="*/ 1223010 h 1223010"/>
                <a:gd name="connsiteX1" fmla="*/ 1421702 w 1676495"/>
                <a:gd name="connsiteY1" fmla="*/ 1000697 h 1223010"/>
                <a:gd name="connsiteX2" fmla="*/ 1024604 w 1676495"/>
                <a:gd name="connsiteY2" fmla="*/ 744665 h 1223010"/>
                <a:gd name="connsiteX3" fmla="*/ 444722 w 1676495"/>
                <a:gd name="connsiteY3" fmla="*/ 345758 h 1223010"/>
                <a:gd name="connsiteX4" fmla="*/ 0 w 1676495"/>
                <a:gd name="connsiteY4" fmla="*/ 0 h 122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010">
                  <a:moveTo>
                    <a:pt x="1676495" y="1223010"/>
                  </a:moveTo>
                  <a:cubicBezTo>
                    <a:pt x="1603724" y="1136428"/>
                    <a:pt x="1514094" y="1066229"/>
                    <a:pt x="1421702" y="1000697"/>
                  </a:cubicBezTo>
                  <a:cubicBezTo>
                    <a:pt x="1293209" y="909638"/>
                    <a:pt x="1158526" y="827627"/>
                    <a:pt x="1024604" y="744665"/>
                  </a:cubicBezTo>
                  <a:cubicBezTo>
                    <a:pt x="824770" y="620935"/>
                    <a:pt x="623792" y="497681"/>
                    <a:pt x="444722" y="345758"/>
                  </a:cubicBezTo>
                  <a:cubicBezTo>
                    <a:pt x="330517" y="248888"/>
                    <a:pt x="135731" y="6172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337B922-7D88-47CA-A9FD-0841B373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472196" y="2084568"/>
              <a:ext cx="3028800" cy="2065359"/>
            </a:xfrm>
            <a:custGeom>
              <a:avLst/>
              <a:gdLst>
                <a:gd name="connsiteX0" fmla="*/ 525127 w 3028800"/>
                <a:gd name="connsiteY0" fmla="*/ 0 h 2065359"/>
                <a:gd name="connsiteX1" fmla="*/ 256141 w 3028800"/>
                <a:gd name="connsiteY1" fmla="*/ 229648 h 2065359"/>
                <a:gd name="connsiteX2" fmla="*/ 115552 w 3028800"/>
                <a:gd name="connsiteY2" fmla="*/ 438531 h 2065359"/>
                <a:gd name="connsiteX3" fmla="*/ 29446 w 3028800"/>
                <a:gd name="connsiteY3" fmla="*/ 723424 h 2065359"/>
                <a:gd name="connsiteX4" fmla="*/ 776 w 3028800"/>
                <a:gd name="connsiteY4" fmla="*/ 1034606 h 2065359"/>
                <a:gd name="connsiteX5" fmla="*/ 48592 w 3028800"/>
                <a:gd name="connsiteY5" fmla="*/ 1288352 h 2065359"/>
                <a:gd name="connsiteX6" fmla="*/ 146699 w 3028800"/>
                <a:gd name="connsiteY6" fmla="*/ 1496568 h 2065359"/>
                <a:gd name="connsiteX7" fmla="*/ 254332 w 3028800"/>
                <a:gd name="connsiteY7" fmla="*/ 1721549 h 2065359"/>
                <a:gd name="connsiteX8" fmla="*/ 338056 w 3028800"/>
                <a:gd name="connsiteY8" fmla="*/ 1905857 h 2065359"/>
                <a:gd name="connsiteX9" fmla="*/ 407398 w 3028800"/>
                <a:gd name="connsiteY9" fmla="*/ 2008823 h 2065359"/>
                <a:gd name="connsiteX10" fmla="*/ 476740 w 3028800"/>
                <a:gd name="connsiteY10" fmla="*/ 2059114 h 2065359"/>
                <a:gd name="connsiteX11" fmla="*/ 596374 w 3028800"/>
                <a:gd name="connsiteY11" fmla="*/ 2047113 h 2065359"/>
                <a:gd name="connsiteX12" fmla="*/ 804496 w 3028800"/>
                <a:gd name="connsiteY12" fmla="*/ 1903476 h 2065359"/>
                <a:gd name="connsiteX13" fmla="*/ 1084435 w 3028800"/>
                <a:gd name="connsiteY13" fmla="*/ 1721549 h 2065359"/>
                <a:gd name="connsiteX14" fmla="*/ 1369138 w 3028800"/>
                <a:gd name="connsiteY14" fmla="*/ 1611439 h 2065359"/>
                <a:gd name="connsiteX15" fmla="*/ 1603643 w 3028800"/>
                <a:gd name="connsiteY15" fmla="*/ 1554004 h 2065359"/>
                <a:gd name="connsiteX16" fmla="*/ 1897966 w 3028800"/>
                <a:gd name="connsiteY16" fmla="*/ 1498949 h 2065359"/>
                <a:gd name="connsiteX17" fmla="*/ 2146759 w 3028800"/>
                <a:gd name="connsiteY17" fmla="*/ 1513332 h 2065359"/>
                <a:gd name="connsiteX18" fmla="*/ 2292682 w 3028800"/>
                <a:gd name="connsiteY18" fmla="*/ 1537240 h 2065359"/>
                <a:gd name="connsiteX19" fmla="*/ 2584623 w 3028800"/>
                <a:gd name="connsiteY19" fmla="*/ 1594676 h 2065359"/>
                <a:gd name="connsiteX20" fmla="*/ 2795126 w 3028800"/>
                <a:gd name="connsiteY20" fmla="*/ 1620964 h 2065359"/>
                <a:gd name="connsiteX21" fmla="*/ 2972005 w 3028800"/>
                <a:gd name="connsiteY21" fmla="*/ 1234631 h 20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28800" h="2065359">
                  <a:moveTo>
                    <a:pt x="525127" y="0"/>
                  </a:moveTo>
                  <a:cubicBezTo>
                    <a:pt x="525127" y="0"/>
                    <a:pt x="307386" y="172212"/>
                    <a:pt x="256141" y="229648"/>
                  </a:cubicBezTo>
                  <a:cubicBezTo>
                    <a:pt x="199944" y="292608"/>
                    <a:pt x="151843" y="362331"/>
                    <a:pt x="115552" y="438531"/>
                  </a:cubicBezTo>
                  <a:cubicBezTo>
                    <a:pt x="72785" y="528447"/>
                    <a:pt x="48115" y="625507"/>
                    <a:pt x="29446" y="723424"/>
                  </a:cubicBezTo>
                  <a:cubicBezTo>
                    <a:pt x="9825" y="826103"/>
                    <a:pt x="-3415" y="930212"/>
                    <a:pt x="776" y="1034606"/>
                  </a:cubicBezTo>
                  <a:cubicBezTo>
                    <a:pt x="4205" y="1121093"/>
                    <a:pt x="19159" y="1206913"/>
                    <a:pt x="48592" y="1288352"/>
                  </a:cubicBezTo>
                  <a:cubicBezTo>
                    <a:pt x="74785" y="1360551"/>
                    <a:pt x="111457" y="1428274"/>
                    <a:pt x="146699" y="1496568"/>
                  </a:cubicBezTo>
                  <a:cubicBezTo>
                    <a:pt x="184894" y="1570482"/>
                    <a:pt x="221185" y="1645349"/>
                    <a:pt x="254332" y="1721549"/>
                  </a:cubicBezTo>
                  <a:cubicBezTo>
                    <a:pt x="281287" y="1783461"/>
                    <a:pt x="306433" y="1846231"/>
                    <a:pt x="338056" y="1905857"/>
                  </a:cubicBezTo>
                  <a:cubicBezTo>
                    <a:pt x="357583" y="1942529"/>
                    <a:pt x="379776" y="1977866"/>
                    <a:pt x="407398" y="2008823"/>
                  </a:cubicBezTo>
                  <a:cubicBezTo>
                    <a:pt x="426829" y="2030539"/>
                    <a:pt x="449308" y="2049780"/>
                    <a:pt x="476740" y="2059114"/>
                  </a:cubicBezTo>
                  <a:cubicBezTo>
                    <a:pt x="515793" y="2072354"/>
                    <a:pt x="557893" y="2062734"/>
                    <a:pt x="596374" y="2047113"/>
                  </a:cubicBezTo>
                  <a:cubicBezTo>
                    <a:pt x="674860" y="2015300"/>
                    <a:pt x="738106" y="1956530"/>
                    <a:pt x="804496" y="1903476"/>
                  </a:cubicBezTo>
                  <a:cubicBezTo>
                    <a:pt x="891649" y="1833848"/>
                    <a:pt x="984804" y="1771841"/>
                    <a:pt x="1084435" y="1721549"/>
                  </a:cubicBezTo>
                  <a:cubicBezTo>
                    <a:pt x="1175494" y="1675638"/>
                    <a:pt x="1271030" y="1639348"/>
                    <a:pt x="1369138" y="1611439"/>
                  </a:cubicBezTo>
                  <a:cubicBezTo>
                    <a:pt x="1446576" y="1589437"/>
                    <a:pt x="1525252" y="1572387"/>
                    <a:pt x="1603643" y="1554004"/>
                  </a:cubicBezTo>
                  <a:cubicBezTo>
                    <a:pt x="1700989" y="1531049"/>
                    <a:pt x="1798144" y="1505141"/>
                    <a:pt x="1897966" y="1498949"/>
                  </a:cubicBezTo>
                  <a:cubicBezTo>
                    <a:pt x="1981119" y="1493711"/>
                    <a:pt x="2064272" y="1501521"/>
                    <a:pt x="2146759" y="1513332"/>
                  </a:cubicBezTo>
                  <a:cubicBezTo>
                    <a:pt x="2195527" y="1520285"/>
                    <a:pt x="2244200" y="1528382"/>
                    <a:pt x="2292682" y="1537240"/>
                  </a:cubicBezTo>
                  <a:cubicBezTo>
                    <a:pt x="2390218" y="1555147"/>
                    <a:pt x="2487563" y="1574102"/>
                    <a:pt x="2584623" y="1594676"/>
                  </a:cubicBezTo>
                  <a:cubicBezTo>
                    <a:pt x="2654251" y="1609439"/>
                    <a:pt x="2724260" y="1624393"/>
                    <a:pt x="2795126" y="1620964"/>
                  </a:cubicBezTo>
                  <a:cubicBezTo>
                    <a:pt x="2859991" y="1617821"/>
                    <a:pt x="3149551" y="1625918"/>
                    <a:pt x="2972005" y="123463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47124" y="3225064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72867" y="3402818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435437" y="3593840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785832" y="822034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9044" y="900581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23810" y="1056703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712627" y="1178978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526140" y="1242712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352309" y="1349964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886050" y="-679131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065946" y="-514793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248093" y="-430241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Bottom Right">
            <a:extLst>
              <a:ext uri="{FF2B5EF4-FFF2-40B4-BE49-F238E27FC236}">
                <a16:creationId xmlns:a16="http://schemas.microsoft.com/office/drawing/2014/main" id="{44F880E8-D890-4B32-8082-A3337BF3D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961325-8EF4-4C7A-9833-FB20C4DD5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6" name="Graphic 157">
              <a:extLst>
                <a:ext uri="{FF2B5EF4-FFF2-40B4-BE49-F238E27FC236}">
                  <a16:creationId xmlns:a16="http://schemas.microsoft.com/office/drawing/2014/main" id="{AC3C1455-2522-4EFE-8D33-83807CF78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37D90C7-3836-4178-B926-44AA5E3B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5161F7E-ABD4-4A6E-864C-5ED1DD8B5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44A5CB6-84AB-4A73-BB98-6D0482A90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FCFD2D9-E87A-4C33-A158-63D4FFE0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62B6679-1B90-4CB1-AC3E-B8309C31B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C024DDF-6017-463E-82DC-5D51B9750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AE97FA4-4E41-47AD-A123-2F6EA202B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5DF185A-8061-4998-A019-A4FBA15F5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F518CAF-579F-F3AC-A517-3C88984A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0" y="740211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</a:t>
            </a:r>
            <a:endParaRPr lang="en-US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024445-2937-277C-959A-8CD8D212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193" y="4074515"/>
            <a:ext cx="7580207" cy="12791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Alguma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questão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grpSp>
        <p:nvGrpSpPr>
          <p:cNvPr id="76" name="Cross">
            <a:extLst>
              <a:ext uri="{FF2B5EF4-FFF2-40B4-BE49-F238E27FC236}">
                <a16:creationId xmlns:a16="http://schemas.microsoft.com/office/drawing/2014/main" id="{7EA2E9ED-9579-480C-8036-C3FE41274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28991" y="4031354"/>
            <a:ext cx="118872" cy="118872"/>
            <a:chOff x="1175347" y="3733800"/>
            <a:chExt cx="118872" cy="11887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6359521-A2E0-4F20-B7DA-9DA02BE49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51D877-AAD8-42E5-8DD7-4BFECAE4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81191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Explorar</Template>
  <TotalTime>301</TotalTime>
  <Words>44</Words>
  <Application>Microsoft Office PowerPoint</Application>
  <PresentationFormat>Ecrã Panorâmico</PresentationFormat>
  <Paragraphs>22</Paragraphs>
  <Slides>7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AvenirNext LT Pro Medium</vt:lpstr>
      <vt:lpstr>Posterama</vt:lpstr>
      <vt:lpstr>ExploreVTI</vt:lpstr>
      <vt:lpstr>Donative Space</vt:lpstr>
      <vt:lpstr>O que e o Donative Space?</vt:lpstr>
      <vt:lpstr>A nossa missão</vt:lpstr>
      <vt:lpstr>Publico Alvo</vt:lpstr>
      <vt:lpstr>Arquitetura </vt:lpstr>
      <vt:lpstr>Video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Donative Space</dc:title>
  <dc:creator>Alano Baptista</dc:creator>
  <cp:lastModifiedBy>Alano Baptista</cp:lastModifiedBy>
  <cp:revision>2</cp:revision>
  <dcterms:created xsi:type="dcterms:W3CDTF">2024-01-12T06:59:19Z</dcterms:created>
  <dcterms:modified xsi:type="dcterms:W3CDTF">2024-01-12T19:41:43Z</dcterms:modified>
</cp:coreProperties>
</file>